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1" r:id="rId3"/>
    <p:sldId id="376" r:id="rId4"/>
    <p:sldId id="383" r:id="rId5"/>
    <p:sldId id="384" r:id="rId6"/>
    <p:sldId id="372" r:id="rId7"/>
    <p:sldId id="373" r:id="rId8"/>
    <p:sldId id="374" r:id="rId9"/>
    <p:sldId id="375" r:id="rId10"/>
    <p:sldId id="377" r:id="rId11"/>
    <p:sldId id="378" r:id="rId12"/>
    <p:sldId id="379" r:id="rId13"/>
    <p:sldId id="380" r:id="rId14"/>
    <p:sldId id="381" r:id="rId15"/>
    <p:sldId id="382" r:id="rId16"/>
    <p:sldId id="386" r:id="rId17"/>
    <p:sldId id="371" r:id="rId18"/>
    <p:sldId id="385" r:id="rId19"/>
    <p:sldId id="387" r:id="rId20"/>
    <p:sldId id="388" r:id="rId21"/>
    <p:sldId id="270" r:id="rId22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4"/>
      <p:bold r:id="rId25"/>
      <p:italic r:id="rId26"/>
      <p:boldItalic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10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Métodos</a:t>
            </a:r>
            <a:r>
              <a:rPr lang="en-US" sz="4000" dirty="0">
                <a:solidFill>
                  <a:srgbClr val="FF0000"/>
                </a:solidFill>
              </a:rPr>
              <a:t> de </a:t>
            </a:r>
            <a:r>
              <a:rPr lang="en-US" sz="4000" b="1" i="1" dirty="0">
                <a:solidFill>
                  <a:srgbClr val="FF0000"/>
                </a:solidFill>
              </a:rPr>
              <a:t>Machine Learning </a:t>
            </a:r>
            <a:r>
              <a:rPr lang="en-US" sz="4000" b="1" dirty="0">
                <a:solidFill>
                  <a:srgbClr val="FF0000"/>
                </a:solidFill>
              </a:rPr>
              <a:t>Bioinspirados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0" name="Google Shape;6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175" y="1543100"/>
            <a:ext cx="3556951" cy="23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taça tem bastante vinho?</a:t>
            </a:r>
            <a:endParaRPr sz="2200" b="1" i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7654" name="Picture 6" descr="Avaliação Fuzzy da Satisfação de Clientes em Relação aos Serviços Prestados  no Âmbito Gerencial das Micro e Pequenas E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9050" y="2287748"/>
            <a:ext cx="6302375" cy="15651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o tamanho de uma pessoa alta?</a:t>
            </a:r>
            <a:endParaRPr sz="2200" b="1" i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" y="2000250"/>
            <a:ext cx="822960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heurísticos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x </a:t>
            </a:r>
            <a:r>
              <a:rPr lang="en-US" sz="5500" b="1" dirty="0" err="1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</a:t>
            </a:r>
            <a:endParaRPr sz="5500" b="0" i="0" u="none" strike="noStrike" cap="non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 lang="pt-BR" sz="2200" b="1" i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Determinístico 		            Heurístico </a:t>
            </a:r>
            <a:endParaRPr sz="2200" b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9698" name="Picture 2" descr="Lê Notícias - A Arte do Ser- A Arte do Ser | A conta está err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2371129"/>
            <a:ext cx="3714751" cy="2089547"/>
          </a:xfrm>
          <a:prstGeom prst="rect">
            <a:avLst/>
          </a:prstGeom>
          <a:noFill/>
        </p:spPr>
      </p:pic>
      <p:pic>
        <p:nvPicPr>
          <p:cNvPr id="29700" name="Picture 4" descr="Negócios - A chave para lidar com pessoas - ACI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1329" y="2281238"/>
            <a:ext cx="3135246" cy="2147887"/>
          </a:xfrm>
          <a:prstGeom prst="rect">
            <a:avLst/>
          </a:prstGeom>
          <a:noFill/>
        </p:spPr>
      </p:pic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r>
              <a:rPr lang="pt-BR" sz="2200" dirty="0"/>
              <a:t>Qual o valor?                               O mais bonito?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 lang="pt-BR" sz="2200" b="1" i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Determinístico 		     Heurístico </a:t>
            </a:r>
            <a:endParaRPr sz="2200" b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endParaRPr lang="pt-BR" sz="2200" dirty="0"/>
          </a:p>
        </p:txBody>
      </p:sp>
      <p:pic>
        <p:nvPicPr>
          <p:cNvPr id="30722" name="Picture 2" descr="O que é lógica fuzzy? - Electrical e-Library.c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235" y="2461577"/>
            <a:ext cx="6038850" cy="15811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Valores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endParaRPr lang="pt-BR" sz="22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1640" y="2400613"/>
            <a:ext cx="5235893" cy="2589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Neurais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Artificiais</a:t>
            </a:r>
            <a:endParaRPr sz="5500" b="0" i="0" u="none" strike="noStrike" cap="non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393023"/>
            <a:ext cx="5285285" cy="2518190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3054927"/>
            <a:ext cx="4912307" cy="178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2285984" y="391121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22" name="Picture 2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5980" y="1024477"/>
            <a:ext cx="3048020" cy="1884985"/>
          </a:xfrm>
          <a:prstGeom prst="rect">
            <a:avLst/>
          </a:prstGeom>
          <a:noFill/>
        </p:spPr>
      </p:pic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mais usamos: RNA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roteamento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Robótica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842" name="Picture 2" descr="Componentes conexas - ITAbit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1280477"/>
            <a:ext cx="3775075" cy="3271733"/>
          </a:xfrm>
          <a:prstGeom prst="rect">
            <a:avLst/>
          </a:prstGeom>
          <a:noFill/>
        </p:spPr>
      </p:pic>
      <p:sp>
        <p:nvSpPr>
          <p:cNvPr id="35844" name="AutoShape 4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5848" name="Picture 8" descr="Mobile robot Pioneer 3-DX from MobileRobots, Inc. | Download Scientific 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1" y="1959293"/>
            <a:ext cx="2159614" cy="1599248"/>
          </a:xfrm>
          <a:prstGeom prst="rect">
            <a:avLst/>
          </a:prstGeom>
          <a:noFill/>
        </p:spPr>
      </p:pic>
      <p:sp>
        <p:nvSpPr>
          <p:cNvPr id="18" name="Retângulo 17"/>
          <p:cNvSpPr/>
          <p:nvPr/>
        </p:nvSpPr>
        <p:spPr>
          <a:xfrm>
            <a:off x="6918960" y="2354580"/>
            <a:ext cx="2034540" cy="8382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b="1" dirty="0"/>
              <a:t>Destino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Bioinspirados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57" name="Google Shape;157;g10a4cd88d6f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roteamento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44" name="AutoShape 4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1986" name="Picture 2" descr="Portal Prod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9574" y="1328475"/>
            <a:ext cx="5056505" cy="369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onde veio a idéia de ensinar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uma máquina? </a:t>
            </a:r>
            <a:r>
              <a:rPr lang="pt-BR" sz="36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pt-BR" sz="3600" b="1" i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3600" b="1" i="1" dirty="0" err="1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4578" name="Picture 2" descr="Inteligência Artificial ampliará os limites da inteligência humana -  01/03/2021 - Johnnie Walker - Estúdio Folh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625" y="2032774"/>
            <a:ext cx="7769225" cy="31107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2770" name="Picture 2" descr="O que você pode aprender com as formigas | Sup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5500" b="1" i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58;p2"/>
          <p:cNvSpPr txBox="1"/>
          <p:nvPr/>
        </p:nvSpPr>
        <p:spPr>
          <a:xfrm>
            <a:off x="277090" y="14478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chemeClr val="tx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Buscando inspiração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chemeClr val="tx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 Natureza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Inspirados no Comportamento de Seres vivos em convivência social;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Conhecimento Colaborativo/compartilhado;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Métodos Heurísticos (não determinísticos);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Buscam a melhor solução global;</a:t>
            </a:r>
          </a:p>
          <a:p>
            <a:pPr lvl="0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Colônia de Formigas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Revista ESPACIOS | Vol. 38 (Nº 34) Año 20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0426" y="1965098"/>
            <a:ext cx="6274435" cy="2390742"/>
          </a:xfrm>
          <a:prstGeom prst="rect">
            <a:avLst/>
          </a:prstGeom>
          <a:noFill/>
        </p:spPr>
      </p:pic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6" name="Picture 12" descr="Imagem transparente da formiga PNG | PNG Mar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5759" y="159327"/>
            <a:ext cx="2729574" cy="20989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Colônia de Abelhas </a:t>
            </a: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506" name="Picture 2" descr="UNIVERSIDADE DE CAXIAS DO SUL Centro de Computação e Tecnologia da  Informação Curso de Bacharelado em Ciência da Computaç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498" y="2240541"/>
            <a:ext cx="4176811" cy="1767579"/>
          </a:xfrm>
          <a:prstGeom prst="rect">
            <a:avLst/>
          </a:prstGeom>
          <a:noFill/>
        </p:spPr>
      </p:pic>
      <p:pic>
        <p:nvPicPr>
          <p:cNvPr id="18" name="Picture 6" descr="O trabalho de pesquisa sobre resolução de problemas de roteamento de  veículos (VRP) via algoritmo de colônia de abelhas artificiais - wenyan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3548" y="1920239"/>
            <a:ext cx="4870452" cy="2247901"/>
          </a:xfrm>
          <a:prstGeom prst="rect">
            <a:avLst/>
          </a:prstGeom>
          <a:noFill/>
        </p:spPr>
      </p:pic>
      <p:pic>
        <p:nvPicPr>
          <p:cNvPr id="11266" name="Picture 2" descr="Foto de Abelha PNG com fundo transparente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16881" y="470203"/>
            <a:ext cx="2315844" cy="14530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Redes Neurais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Neurônios - Biologia N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71650"/>
            <a:ext cx="3371850" cy="3371850"/>
          </a:xfrm>
          <a:prstGeom prst="rect">
            <a:avLst/>
          </a:prstGeom>
          <a:noFill/>
        </p:spPr>
      </p:pic>
      <p:pic>
        <p:nvPicPr>
          <p:cNvPr id="22532" name="Picture 4" descr="Como Funciona o CÉREBRO Humano - RESUM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4" y="1270866"/>
            <a:ext cx="4537075" cy="34011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Genética 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564" name="Picture 12" descr="Avaliação Interativ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7600" y="1657350"/>
            <a:ext cx="6838949" cy="3419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345</Words>
  <Application>Microsoft Office PowerPoint</Application>
  <PresentationFormat>Apresentação na tela (16:9)</PresentationFormat>
  <Paragraphs>128</Paragraphs>
  <Slides>21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2" baseType="lpstr"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Apresentação do PowerPoint</vt:lpstr>
      <vt:lpstr> </vt:lpstr>
      <vt:lpstr>Apresentação do PowerPoint</vt:lpstr>
      <vt:lpstr>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32</cp:revision>
  <dcterms:modified xsi:type="dcterms:W3CDTF">2025-07-14T14:26:34Z</dcterms:modified>
</cp:coreProperties>
</file>